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08E2136-D41A-47C2-9C19-72D81374630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136D258-679B-4803-8204-3FC2EFD08CC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2136-D41A-47C2-9C19-72D81374630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258-679B-4803-8204-3FC2EFD08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2136-D41A-47C2-9C19-72D81374630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258-679B-4803-8204-3FC2EFD08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2136-D41A-47C2-9C19-72D81374630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258-679B-4803-8204-3FC2EFD08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2136-D41A-47C2-9C19-72D81374630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258-679B-4803-8204-3FC2EFD08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2136-D41A-47C2-9C19-72D81374630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258-679B-4803-8204-3FC2EFD08C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2136-D41A-47C2-9C19-72D81374630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258-679B-4803-8204-3FC2EFD08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2136-D41A-47C2-9C19-72D81374630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258-679B-4803-8204-3FC2EFD08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2136-D41A-47C2-9C19-72D81374630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258-679B-4803-8204-3FC2EFD08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2136-D41A-47C2-9C19-72D81374630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258-679B-4803-8204-3FC2EFD08CC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2136-D41A-47C2-9C19-72D81374630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258-679B-4803-8204-3FC2EFD08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8E2136-D41A-47C2-9C19-72D81374630A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136D258-679B-4803-8204-3FC2EFD08C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826895"/>
            <a:ext cx="3200401" cy="2047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304800"/>
            <a:ext cx="3008313" cy="1162050"/>
          </a:xfrm>
        </p:spPr>
        <p:txBody>
          <a:bodyPr>
            <a:noAutofit/>
          </a:bodyPr>
          <a:lstStyle/>
          <a:p>
            <a:r>
              <a:rPr lang="en-US" sz="4000" dirty="0" smtClean="0"/>
              <a:t>Alfalfa Weevil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736592" y="3124200"/>
            <a:ext cx="3298784" cy="25306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 (1)</a:t>
            </a:r>
          </a:p>
          <a:p>
            <a:endParaRPr lang="en-US" dirty="0"/>
          </a:p>
          <a:p>
            <a:r>
              <a:rPr lang="en-US" dirty="0" smtClean="0"/>
              <a:t>Mouth Parts</a:t>
            </a:r>
          </a:p>
          <a:p>
            <a:r>
              <a:rPr lang="en-US" dirty="0" smtClean="0"/>
              <a:t>Chewing  (070)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0"/>
            <a:ext cx="2876550" cy="152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276600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26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3048000" cy="2124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16763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Corn Ear Worm Larva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438400"/>
            <a:ext cx="3298784" cy="32164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Fruit/Flower Destruction (051)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 (070)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31242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44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685800"/>
            <a:ext cx="3300984" cy="1981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Corn Rootworm Larva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1" r="35581"/>
          <a:stretch>
            <a:fillRect/>
          </a:stretch>
        </p:blipFill>
        <p:spPr>
          <a:xfrm>
            <a:off x="1005208" y="693795"/>
            <a:ext cx="3359623" cy="2582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2667000"/>
            <a:ext cx="3300573" cy="2985649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0"/>
            <a:ext cx="2647950" cy="1952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34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29718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09601"/>
            <a:ext cx="3304572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Cricket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371600"/>
            <a:ext cx="3298784" cy="42832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Predatory  (050)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Incomplete Metamorphosis (002)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86200"/>
            <a:ext cx="3076575" cy="198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3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28956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09601"/>
            <a:ext cx="3304572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Cutworm Larva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057400"/>
            <a:ext cx="3298784" cy="35974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81400"/>
            <a:ext cx="30480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84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32004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16763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European Corn Borer Larva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362200"/>
            <a:ext cx="3298784" cy="3505200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Mouthparts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2924175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578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3124200" cy="2171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9143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Flea Beetle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600200"/>
            <a:ext cx="3298784" cy="40546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Mouthparts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70300"/>
            <a:ext cx="29972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70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28194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Grain Weevil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057400"/>
            <a:ext cx="3298784" cy="3810000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Fruit/Flower Destruction (051)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33800"/>
            <a:ext cx="28956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23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29718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413567" cy="10667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Grasshopper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600200"/>
            <a:ext cx="3298784" cy="4343400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Incomplete Metamorphosis (002)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86200"/>
            <a:ext cx="2619375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99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2819400" cy="2066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09601"/>
            <a:ext cx="3304572" cy="12191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Green Lacewing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828800"/>
            <a:ext cx="3298784" cy="4114800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Predatory (050)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Mouthparts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2867025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32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28956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09601"/>
            <a:ext cx="3304572" cy="8381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Honeybee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447800"/>
            <a:ext cx="3298784" cy="42070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None or predatory (050)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Chewing-Lapping (071)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86200"/>
            <a:ext cx="28956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30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762000"/>
            <a:ext cx="3139440" cy="2047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Aphids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36592" y="1371600"/>
            <a:ext cx="3298784" cy="42832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Removal of fluids  (053)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Incomplete Metamorphosis (002)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Piercing-sucking (073)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05200"/>
            <a:ext cx="28956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554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32004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09601"/>
            <a:ext cx="3304572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Japanese Beetle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676400"/>
            <a:ext cx="3298784" cy="39784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 Part</a:t>
            </a:r>
          </a:p>
          <a:p>
            <a:r>
              <a:rPr lang="en-US" dirty="0" smtClean="0"/>
              <a:t>Chewing (070)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57600"/>
            <a:ext cx="2895600" cy="2466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02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685800"/>
            <a:ext cx="3124200" cy="281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0600" y="685801"/>
            <a:ext cx="3304572" cy="11429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Lady Beetle Larva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828800"/>
            <a:ext cx="3298784" cy="38260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Predatory (050)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86200"/>
            <a:ext cx="30480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89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30480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533400"/>
            <a:ext cx="3304572" cy="12191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Leaf </a:t>
            </a:r>
            <a:r>
              <a:rPr lang="en-US" sz="4000" dirty="0" err="1" smtClean="0"/>
              <a:t>Skeletonizer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752600"/>
            <a:ext cx="3298784" cy="39022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 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28956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67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32004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0"/>
            <a:ext cx="3304572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Leaf Hopper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447800"/>
            <a:ext cx="3298784" cy="42070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Removal of fluids (053)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Incomplete Metamorphosis (002)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Piercing-Sucking (073)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5200"/>
            <a:ext cx="32004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35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28194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8382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Lygus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524000"/>
            <a:ext cx="3298784" cy="41308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Removal of fluids (053)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Incomplete Metamorphosis (002)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Piercing-Sucking  (073)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0"/>
            <a:ext cx="289560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11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32004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1295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Mexican Bean Beetle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981200"/>
            <a:ext cx="3298784" cy="36736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5200"/>
            <a:ext cx="31242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02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31242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761999"/>
            <a:ext cx="3304572" cy="1752601"/>
          </a:xfrm>
        </p:spPr>
        <p:txBody>
          <a:bodyPr>
            <a:noAutofit/>
          </a:bodyPr>
          <a:lstStyle/>
          <a:p>
            <a:r>
              <a:rPr lang="en-US" sz="4000" dirty="0" smtClean="0"/>
              <a:t>Pink Bollworm Larva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590800"/>
            <a:ext cx="3298784" cy="30640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Fruit/Flower Destruction (051)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3800"/>
            <a:ext cx="33528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49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30480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09601"/>
            <a:ext cx="3304572" cy="1447800"/>
          </a:xfrm>
        </p:spPr>
        <p:txBody>
          <a:bodyPr/>
          <a:lstStyle/>
          <a:p>
            <a:r>
              <a:rPr lang="en-US" dirty="0" smtClean="0"/>
              <a:t>Salt Marsh Caterpillar/Wooly Worm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057400"/>
            <a:ext cx="3298784" cy="35974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57600"/>
            <a:ext cx="30480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9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2743200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457201"/>
            <a:ext cx="330457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Scale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219200"/>
            <a:ext cx="3298784" cy="44356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Removal of fluids (053)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Incomplete Metamorphosis (002)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Piercing-sucking (073)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14800"/>
            <a:ext cx="3048000" cy="198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5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32004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09601"/>
            <a:ext cx="3304572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Spider Mite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676400"/>
            <a:ext cx="3298784" cy="39784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Removal of fluids (053)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Incomplete Metamorphosis (002)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Piercing-sucking (073)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76320"/>
            <a:ext cx="3124200" cy="2519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5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28956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447801"/>
            <a:ext cx="3304572" cy="1828799"/>
          </a:xfrm>
        </p:spPr>
        <p:txBody>
          <a:bodyPr>
            <a:noAutofit/>
          </a:bodyPr>
          <a:lstStyle/>
          <a:p>
            <a:r>
              <a:rPr lang="en-US" sz="4000" dirty="0" smtClean="0"/>
              <a:t>Army worm larva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36592" y="3505200"/>
            <a:ext cx="3298784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62400"/>
            <a:ext cx="32004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34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32004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838200"/>
          </a:xfrm>
        </p:spPr>
        <p:txBody>
          <a:bodyPr/>
          <a:lstStyle/>
          <a:p>
            <a:r>
              <a:rPr lang="en-US" dirty="0" smtClean="0"/>
              <a:t>Spittlebug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600200"/>
            <a:ext cx="3298784" cy="40546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Removal of fluids (053)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Incomplete Metamorphosis (002)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Piercing-sucking (073)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0"/>
            <a:ext cx="32004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99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32004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09601"/>
            <a:ext cx="3304572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Spotted Cucumber Beetle/Southern Corn rootworm beetle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362200"/>
            <a:ext cx="3298784" cy="3505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5200"/>
            <a:ext cx="32766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62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28194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8381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Stinkbug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600200"/>
            <a:ext cx="3298784" cy="40546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Removal of fluids (053)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Incomplete Metamorphosis (002)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Piercing-Sucking (073)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33800"/>
            <a:ext cx="2743200" cy="1933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88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32004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0"/>
            <a:ext cx="3304572" cy="22097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Tobacco/</a:t>
            </a:r>
            <a:br>
              <a:rPr lang="en-US" sz="4000" dirty="0" smtClean="0"/>
            </a:br>
            <a:r>
              <a:rPr lang="en-US" sz="4000" dirty="0" smtClean="0"/>
              <a:t>Tomato Hornworm Larva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971800"/>
            <a:ext cx="3298784" cy="2971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57600"/>
            <a:ext cx="32004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30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31242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609600"/>
            <a:ext cx="3304572" cy="1752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Western Corn Rootworm Beetle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362200"/>
            <a:ext cx="3298784" cy="32926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57600"/>
            <a:ext cx="28956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92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3090863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Western Flower </a:t>
            </a:r>
            <a:r>
              <a:rPr lang="en-US" sz="4000" dirty="0" err="1" smtClean="0"/>
              <a:t>Thrip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057400"/>
            <a:ext cx="3298784" cy="35974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86200"/>
            <a:ext cx="30480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28956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White Grub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676400"/>
            <a:ext cx="3298784" cy="39784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9000"/>
            <a:ext cx="32004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27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2895600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Whitefly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447800"/>
            <a:ext cx="3298784" cy="42070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Removal of fluids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Rasping-Sucking (072)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57600"/>
            <a:ext cx="3048000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37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3352800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Wireworm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447800"/>
            <a:ext cx="3298784" cy="42070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600"/>
            <a:ext cx="3200400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05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3124200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828801"/>
            <a:ext cx="3304572" cy="1219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Assassin Bug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48200" y="3276601"/>
            <a:ext cx="3387176" cy="2752724"/>
          </a:xfrm>
        </p:spPr>
        <p:txBody>
          <a:bodyPr>
            <a:normAutofit/>
          </a:bodyPr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Predatory  (050)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Incomplete Metamorphosis (002)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Piercing-Sucking (073)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2971800" cy="1990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12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31242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752601"/>
            <a:ext cx="3304572" cy="1524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Bean Leaf Beetle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36592" y="3429000"/>
            <a:ext cx="3298784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62400"/>
            <a:ext cx="31242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06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2971800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609601"/>
            <a:ext cx="3304572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Blister Beetle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36592" y="1295400"/>
            <a:ext cx="3298784" cy="43594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29000"/>
            <a:ext cx="3124200" cy="2238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09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28194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1219201"/>
            <a:ext cx="3304572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Boll Weevil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24200"/>
            <a:ext cx="3298784" cy="2530698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Fruit/Flower Destruction (051)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86200"/>
            <a:ext cx="2971800" cy="2133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70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28956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990601"/>
            <a:ext cx="3304572" cy="1371599"/>
          </a:xfrm>
        </p:spPr>
        <p:txBody>
          <a:bodyPr/>
          <a:lstStyle/>
          <a:p>
            <a:r>
              <a:rPr lang="en-US" dirty="0" smtClean="0"/>
              <a:t>Chinch Bug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743200"/>
            <a:ext cx="3298784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Removal of fluids (053)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Incomplete Metamorphosis (002)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Piercing-Sucking(073)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0"/>
            <a:ext cx="3048000" cy="2076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6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2895600" cy="1685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1904999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Colarado</a:t>
            </a:r>
            <a:r>
              <a:rPr lang="en-US" sz="4000" dirty="0" smtClean="0"/>
              <a:t> Potato Beetle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743200"/>
            <a:ext cx="3298784" cy="3124200"/>
          </a:xfrm>
        </p:spPr>
        <p:txBody>
          <a:bodyPr/>
          <a:lstStyle/>
          <a:p>
            <a:r>
              <a:rPr lang="en-US" dirty="0" smtClean="0"/>
              <a:t>Economic Impact</a:t>
            </a:r>
          </a:p>
          <a:p>
            <a:r>
              <a:rPr lang="en-US" dirty="0" smtClean="0"/>
              <a:t>Vegetative Destruction (052)</a:t>
            </a:r>
          </a:p>
          <a:p>
            <a:endParaRPr lang="en-US" dirty="0"/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Complete Metamorphosis (001)</a:t>
            </a:r>
          </a:p>
          <a:p>
            <a:endParaRPr lang="en-US" dirty="0"/>
          </a:p>
          <a:p>
            <a:r>
              <a:rPr lang="en-US" dirty="0" smtClean="0"/>
              <a:t>Mouthparts</a:t>
            </a:r>
          </a:p>
          <a:p>
            <a:r>
              <a:rPr lang="en-US" dirty="0" smtClean="0"/>
              <a:t>Chewing  (070)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00400"/>
            <a:ext cx="2971800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295</TotalTime>
  <Words>801</Words>
  <Application>Microsoft Office PowerPoint</Application>
  <PresentationFormat>On-screen Show (4:3)</PresentationFormat>
  <Paragraphs>356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Austin</vt:lpstr>
      <vt:lpstr>Alfalfa Weevil</vt:lpstr>
      <vt:lpstr>Aphids</vt:lpstr>
      <vt:lpstr>Army worm larva</vt:lpstr>
      <vt:lpstr>Assassin Bug</vt:lpstr>
      <vt:lpstr>Bean Leaf Beetle</vt:lpstr>
      <vt:lpstr>Blister Beetle</vt:lpstr>
      <vt:lpstr>Boll Weevil</vt:lpstr>
      <vt:lpstr>Chinch Bug</vt:lpstr>
      <vt:lpstr>Colarado Potato Beetle</vt:lpstr>
      <vt:lpstr>Corn Ear Worm Larva</vt:lpstr>
      <vt:lpstr>Corn Rootworm Larva</vt:lpstr>
      <vt:lpstr>Cricket</vt:lpstr>
      <vt:lpstr>Cutworm Larva</vt:lpstr>
      <vt:lpstr>European Corn Borer Larva</vt:lpstr>
      <vt:lpstr>Flea Beetle</vt:lpstr>
      <vt:lpstr>Grain Weevil</vt:lpstr>
      <vt:lpstr>Grasshopper</vt:lpstr>
      <vt:lpstr>Green Lacewing</vt:lpstr>
      <vt:lpstr>Honeybee</vt:lpstr>
      <vt:lpstr>Japanese Beetle</vt:lpstr>
      <vt:lpstr>Lady Beetle Larva</vt:lpstr>
      <vt:lpstr>Leaf Skeletonizer</vt:lpstr>
      <vt:lpstr>Leaf Hopper</vt:lpstr>
      <vt:lpstr>Lygus </vt:lpstr>
      <vt:lpstr>Mexican Bean Beetle</vt:lpstr>
      <vt:lpstr>Pink Bollworm Larva</vt:lpstr>
      <vt:lpstr>Salt Marsh Caterpillar/Wooly Worm</vt:lpstr>
      <vt:lpstr>Scale</vt:lpstr>
      <vt:lpstr>Spider Mite</vt:lpstr>
      <vt:lpstr>Spittlebug</vt:lpstr>
      <vt:lpstr>Spotted Cucumber Beetle/Southern Corn rootworm beetle</vt:lpstr>
      <vt:lpstr>Stinkbug</vt:lpstr>
      <vt:lpstr>Tobacco/ Tomato Hornworm Larva</vt:lpstr>
      <vt:lpstr>Western Corn Rootworm Beetle</vt:lpstr>
      <vt:lpstr>Western Flower Thrip</vt:lpstr>
      <vt:lpstr>White Grub</vt:lpstr>
      <vt:lpstr>Whitefly</vt:lpstr>
      <vt:lpstr>Wireworm</vt:lpstr>
    </vt:vector>
  </TitlesOfParts>
  <Company>KSD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Alfalfa Weevil</dc:title>
  <dc:creator>tech</dc:creator>
  <cp:lastModifiedBy>Jerry Johnson</cp:lastModifiedBy>
  <cp:revision>122</cp:revision>
  <dcterms:created xsi:type="dcterms:W3CDTF">2012-07-22T23:23:20Z</dcterms:created>
  <dcterms:modified xsi:type="dcterms:W3CDTF">2014-10-24T18:14:52Z</dcterms:modified>
</cp:coreProperties>
</file>